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9144000" cy="5149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1F8D-4885-4611-AB45-FECD766B3B37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976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rgbClr val="0070C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152143"/>
            <a:ext cx="2139696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</a:t>
            </a:r>
            <a:r>
              <a:rPr lang="en-US" sz="1000" spc="-60" dirty="0" smtClean="0">
                <a:latin typeface="Times New Roman"/>
                <a:cs typeface="Times New Roman"/>
              </a:rPr>
              <a:t>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51" y="835659"/>
            <a:ext cx="1876425" cy="4041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모든 과정을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1127</Words>
  <Application>Microsoft Office PowerPoint</Application>
  <PresentationFormat>사용자 지정</PresentationFormat>
  <Paragraphs>250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65</cp:revision>
  <dcterms:created xsi:type="dcterms:W3CDTF">2024-07-30T05:28:41Z</dcterms:created>
  <dcterms:modified xsi:type="dcterms:W3CDTF">2024-07-30T11:04:25Z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